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99993" y="1340768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Пойте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вместе  с  нами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50131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Шпаргалка  для  родителей</a:t>
            </a:r>
          </a:p>
          <a:p>
            <a:r>
              <a:rPr lang="ru-RU" b="1" dirty="0" smtClean="0"/>
              <a:t>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Картинки по запросу дети и музы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970018" cy="3816424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дети и музы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8092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764704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         Зайка</a:t>
            </a:r>
          </a:p>
          <a:p>
            <a:r>
              <a:rPr lang="ru-RU" b="1" dirty="0" smtClean="0"/>
              <a:t>Сл. </a:t>
            </a:r>
            <a:r>
              <a:rPr lang="ru-RU" b="1" dirty="0" err="1" smtClean="0"/>
              <a:t>Т.Бабаджан</a:t>
            </a:r>
            <a:r>
              <a:rPr lang="ru-RU" b="1" dirty="0" smtClean="0"/>
              <a:t>           </a:t>
            </a:r>
            <a:r>
              <a:rPr lang="ru-RU" b="1" dirty="0" err="1" smtClean="0"/>
              <a:t>рус.нар</a:t>
            </a:r>
            <a:r>
              <a:rPr lang="ru-RU" b="1" dirty="0" smtClean="0"/>
              <a:t> мел.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Заинька-зайка,</a:t>
            </a:r>
          </a:p>
          <a:p>
            <a:pPr marL="342900" indent="-342900"/>
            <a:r>
              <a:rPr lang="ru-RU" b="1" dirty="0" smtClean="0"/>
              <a:t>      Маленький зайка!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Длинные  ушки,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Быстрые  ножки.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/>
              <a:t>2. Заинька-зайка,</a:t>
            </a:r>
          </a:p>
          <a:p>
            <a:pPr marL="342900" indent="-342900"/>
            <a:r>
              <a:rPr lang="ru-RU" b="1" dirty="0" smtClean="0"/>
              <a:t>      Маленький зайка!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Деток  боишься, 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Зайка – трусишка.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Ай!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764704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Слушаем  музыку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b="1" dirty="0" smtClean="0"/>
              <a:t>«Колыбельная» муз. </a:t>
            </a:r>
            <a:r>
              <a:rPr lang="ru-RU" b="1" dirty="0" err="1" smtClean="0"/>
              <a:t>Раухвергера</a:t>
            </a:r>
            <a:r>
              <a:rPr lang="ru-RU" b="1" dirty="0" smtClean="0"/>
              <a:t>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«Дождик»    </a:t>
            </a:r>
            <a:r>
              <a:rPr lang="ru-RU" b="1" dirty="0" err="1" smtClean="0"/>
              <a:t>муз.нар</a:t>
            </a:r>
            <a:r>
              <a:rPr lang="ru-RU" b="1" dirty="0" smtClean="0"/>
              <a:t>. 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«Полянка» р.н.м .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«Ах вы, сени» р.н.м.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«Осенью» </a:t>
            </a:r>
            <a:r>
              <a:rPr lang="ru-RU" b="1" dirty="0" err="1" smtClean="0"/>
              <a:t>Майкопара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«Птичка» Э.Григ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«Шутка» И.С..бах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 Плясовая» </a:t>
            </a:r>
            <a:r>
              <a:rPr lang="ru-RU" b="1" dirty="0" err="1" smtClean="0"/>
              <a:t>А.Лядов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«Полька» М.Глинка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«Игра в лошадки» П. Чайковский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«Прогулка и дождик»              </a:t>
            </a:r>
          </a:p>
          <a:p>
            <a:pPr marL="342900" indent="-342900"/>
            <a:r>
              <a:rPr lang="ru-RU" b="1" dirty="0" smtClean="0"/>
              <a:t>                                       </a:t>
            </a:r>
            <a:r>
              <a:rPr lang="ru-RU" b="1" dirty="0" err="1" smtClean="0"/>
              <a:t>М.Рахвергера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«Воробушки» М. </a:t>
            </a:r>
            <a:r>
              <a:rPr lang="ru-RU" b="1" dirty="0" err="1" smtClean="0"/>
              <a:t>Красева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«Музыкальная табакерка»</a:t>
            </a:r>
          </a:p>
          <a:p>
            <a:pPr marL="342900" indent="-342900"/>
            <a:r>
              <a:rPr lang="ru-RU" b="1" dirty="0" smtClean="0"/>
              <a:t>                                            А. </a:t>
            </a:r>
            <a:r>
              <a:rPr lang="ru-RU" b="1" dirty="0" err="1" smtClean="0"/>
              <a:t>Лядов</a:t>
            </a:r>
            <a:endParaRPr lang="ru-RU" b="1" dirty="0" smtClean="0"/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6388" name="Picture 4" descr="Картинки по запросу зайчик мультяш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169424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              Птичка</a:t>
            </a:r>
          </a:p>
          <a:p>
            <a:r>
              <a:rPr lang="ru-RU" b="1" dirty="0"/>
              <a:t>с</a:t>
            </a:r>
            <a:r>
              <a:rPr lang="ru-RU" b="1" dirty="0" smtClean="0"/>
              <a:t>л. Н.Найденовой     муз. </a:t>
            </a:r>
            <a:r>
              <a:rPr lang="ru-RU" b="1" dirty="0" err="1" smtClean="0"/>
              <a:t>Т.Попатенко</a:t>
            </a:r>
            <a:endParaRPr lang="ru-RU" b="1" dirty="0" smtClean="0"/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Маленькая птичка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Прилетела  к нам, к нам, к нам.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Маленькой птичке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Зернышки я дам, дам, дам.  </a:t>
            </a:r>
          </a:p>
          <a:p>
            <a:pPr marL="342900" indent="-342900"/>
            <a:endParaRPr lang="ru-RU" b="1" dirty="0"/>
          </a:p>
          <a:p>
            <a:pPr marL="342900" indent="-342900"/>
            <a:r>
              <a:rPr lang="ru-RU" b="1" dirty="0" smtClean="0"/>
              <a:t>2. Маленькая птичка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Зернышки клюет, клюет.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Маленькая птичка 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Песенки  поет, поет</a:t>
            </a:r>
          </a:p>
          <a:p>
            <a:pPr marL="342900" indent="-342900"/>
            <a:r>
              <a:rPr lang="ru-RU" b="1" dirty="0" smtClean="0"/>
              <a:t>  Чик-чирик, чик-чирик, чик-чирик.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764704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Спи, мой  мишка</a:t>
            </a:r>
          </a:p>
          <a:p>
            <a:r>
              <a:rPr lang="ru-RU" b="1" dirty="0"/>
              <a:t>с</a:t>
            </a:r>
            <a:r>
              <a:rPr lang="ru-RU" b="1" dirty="0" smtClean="0"/>
              <a:t>л. Ю.Островского </a:t>
            </a:r>
          </a:p>
          <a:p>
            <a:r>
              <a:rPr lang="ru-RU" b="1" dirty="0" smtClean="0"/>
              <a:t>                                  муз. Е. Тиличеевой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Спать не хочет бурый Мишка – 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Уж такой он шалунишка.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Я </a:t>
            </a:r>
            <a:r>
              <a:rPr lang="ru-RU" b="1" dirty="0" err="1" smtClean="0"/>
              <a:t>Топтыжку</a:t>
            </a:r>
            <a:r>
              <a:rPr lang="ru-RU" b="1" dirty="0" smtClean="0"/>
              <a:t> покачаю: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- Баю-баю,  баю-баю.</a:t>
            </a:r>
          </a:p>
          <a:p>
            <a:pPr marL="342900" indent="-342900"/>
            <a:endParaRPr lang="ru-RU" b="1" dirty="0"/>
          </a:p>
          <a:p>
            <a:pPr marL="342900" indent="-342900">
              <a:buAutoNum type="arabicPeriod" startAt="2"/>
            </a:pPr>
            <a:r>
              <a:rPr lang="ru-RU" b="1" dirty="0" smtClean="0"/>
              <a:t>Ты ложись-ка на кроватку,</a:t>
            </a:r>
          </a:p>
          <a:p>
            <a:pPr marL="342900" indent="-342900"/>
            <a:r>
              <a:rPr lang="ru-RU" b="1" dirty="0" smtClean="0"/>
              <a:t>       Спи, мой Мишка, сладко-сладко.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Я ведь тоже засыпаю: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- Баю-баю, баю-баю!</a:t>
            </a:r>
            <a:endParaRPr lang="ru-RU" b="1" dirty="0"/>
          </a:p>
        </p:txBody>
      </p:sp>
      <p:sp>
        <p:nvSpPr>
          <p:cNvPr id="14340" name="AutoShape 4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Картинки по запросу птичка мультяш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761088" cy="1445560"/>
          </a:xfrm>
          <a:prstGeom prst="rect">
            <a:avLst/>
          </a:prstGeom>
          <a:noFill/>
        </p:spPr>
      </p:pic>
      <p:sp>
        <p:nvSpPr>
          <p:cNvPr id="14352" name="AutoShape 16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Картинки по запросу птичка мультяш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51720" y="5085184"/>
            <a:ext cx="1255491" cy="1368152"/>
          </a:xfrm>
          <a:prstGeom prst="rect">
            <a:avLst/>
          </a:prstGeom>
          <a:noFill/>
        </p:spPr>
      </p:pic>
      <p:sp>
        <p:nvSpPr>
          <p:cNvPr id="14356" name="AutoShape 20" descr="Картинки по запросу спящий миш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8" name="AutoShape 22" descr="Картинки по запросу спящий миш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0" name="AutoShape 24" descr="Картинки по запросу спящий миш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62" name="Picture 2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005064"/>
            <a:ext cx="1342049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764704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</a:t>
            </a:r>
            <a:r>
              <a:rPr lang="ru-RU" b="1" dirty="0" smtClean="0">
                <a:latin typeface="Arial Black" pitchFamily="34" charset="0"/>
              </a:rPr>
              <a:t>Дождик</a:t>
            </a:r>
          </a:p>
          <a:p>
            <a:r>
              <a:rPr lang="ru-RU" b="1" dirty="0" smtClean="0"/>
              <a:t>сл. </a:t>
            </a:r>
            <a:r>
              <a:rPr lang="ru-RU" b="1" dirty="0" err="1" smtClean="0"/>
              <a:t>А.Барто</a:t>
            </a:r>
            <a:r>
              <a:rPr lang="ru-RU" b="1" dirty="0" smtClean="0"/>
              <a:t>            р.н.прибаутка</a:t>
            </a:r>
          </a:p>
          <a:p>
            <a:endParaRPr lang="ru-RU" b="1" dirty="0" smtClean="0"/>
          </a:p>
          <a:p>
            <a:r>
              <a:rPr lang="ru-RU" b="1" dirty="0" smtClean="0"/>
              <a:t>Кап! Кап! Кап!</a:t>
            </a:r>
          </a:p>
          <a:p>
            <a:r>
              <a:rPr lang="ru-RU" b="1" dirty="0" smtClean="0"/>
              <a:t> Кап! Кап! Кап! Кап!</a:t>
            </a:r>
          </a:p>
          <a:p>
            <a:r>
              <a:rPr lang="ru-RU" b="1" dirty="0" smtClean="0"/>
              <a:t>Дождик, дождик, кап, да кап!</a:t>
            </a:r>
          </a:p>
          <a:p>
            <a:r>
              <a:rPr lang="ru-RU" b="1" dirty="0" smtClean="0"/>
              <a:t>Мокрые дорожки.</a:t>
            </a:r>
          </a:p>
          <a:p>
            <a:r>
              <a:rPr lang="ru-RU" b="1" dirty="0" smtClean="0"/>
              <a:t>Нам нельзя идти гулять,</a:t>
            </a:r>
          </a:p>
          <a:p>
            <a:r>
              <a:rPr lang="ru-RU" b="1" dirty="0" smtClean="0"/>
              <a:t>Мы промочим  ножки.    </a:t>
            </a:r>
          </a:p>
          <a:p>
            <a:r>
              <a:rPr lang="ru-RU" b="1" dirty="0" smtClean="0"/>
              <a:t>Кап! Кап! Кап!</a:t>
            </a:r>
          </a:p>
          <a:p>
            <a:r>
              <a:rPr lang="ru-RU" b="1" dirty="0" smtClean="0"/>
              <a:t> Кап! Кап! Кап! Кап!</a:t>
            </a:r>
          </a:p>
          <a:p>
            <a:endParaRPr lang="ru-RU" dirty="0"/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980728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    Машенька – Маша</a:t>
            </a:r>
          </a:p>
          <a:p>
            <a:r>
              <a:rPr lang="ru-RU" b="1" dirty="0"/>
              <a:t>с</a:t>
            </a:r>
            <a:r>
              <a:rPr lang="ru-RU" b="1" dirty="0" smtClean="0"/>
              <a:t>л. и муз. С. </a:t>
            </a:r>
            <a:r>
              <a:rPr lang="ru-RU" b="1" dirty="0" err="1" smtClean="0"/>
              <a:t>Невельштейн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Машенька – Маша,</a:t>
            </a:r>
          </a:p>
          <a:p>
            <a:r>
              <a:rPr lang="ru-RU" b="1" dirty="0" smtClean="0"/>
              <a:t> Куколка наша,</a:t>
            </a:r>
          </a:p>
          <a:p>
            <a:r>
              <a:rPr lang="ru-RU" b="1" dirty="0" smtClean="0"/>
              <a:t>В санки садилась,</a:t>
            </a:r>
          </a:p>
          <a:p>
            <a:r>
              <a:rPr lang="ru-RU" b="1" dirty="0" smtClean="0"/>
              <a:t>С горки покатилась.</a:t>
            </a:r>
          </a:p>
          <a:p>
            <a:r>
              <a:rPr lang="ru-RU" b="1" dirty="0" smtClean="0"/>
              <a:t>В санки садилась,</a:t>
            </a:r>
          </a:p>
          <a:p>
            <a:r>
              <a:rPr lang="ru-RU" b="1" dirty="0" smtClean="0"/>
              <a:t>С горки покатилась.</a:t>
            </a:r>
          </a:p>
          <a:p>
            <a:r>
              <a:rPr lang="ru-RU" b="1" dirty="0" err="1" smtClean="0"/>
              <a:t>У-у-у-у-х</a:t>
            </a:r>
            <a:r>
              <a:rPr lang="ru-RU" b="1" dirty="0" smtClean="0"/>
              <a:t>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07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www.stihi.ru/pics/2014/02/24/9550.jpg?49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17032"/>
            <a:ext cx="2238375" cy="2543175"/>
          </a:xfrm>
          <a:prstGeom prst="rect">
            <a:avLst/>
          </a:prstGeom>
          <a:noFill/>
        </p:spPr>
      </p:pic>
      <p:pic>
        <p:nvPicPr>
          <p:cNvPr id="3082" name="Picture 10" descr="Картинки по запросу кукла на са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636912"/>
            <a:ext cx="2571750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    Кошка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сл. Н.Френкель  </a:t>
            </a:r>
          </a:p>
          <a:p>
            <a:r>
              <a:rPr lang="ru-RU" b="1" dirty="0" smtClean="0"/>
              <a:t>                          муз. А.Александрова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Киска к детям подошла,</a:t>
            </a:r>
          </a:p>
          <a:p>
            <a:pPr marL="342900" indent="-342900"/>
            <a:r>
              <a:rPr lang="ru-RU" b="1" dirty="0" smtClean="0"/>
              <a:t>       Молочка просила, </a:t>
            </a:r>
          </a:p>
          <a:p>
            <a:pPr marL="342900" indent="-342900"/>
            <a:r>
              <a:rPr lang="ru-RU" b="1" dirty="0" smtClean="0"/>
              <a:t>Молочка просила,</a:t>
            </a:r>
          </a:p>
          <a:p>
            <a:pPr marL="342900" indent="-342900"/>
            <a:r>
              <a:rPr lang="ru-RU" b="1" dirty="0" smtClean="0"/>
              <a:t>«Мяу» говорила.</a:t>
            </a:r>
          </a:p>
          <a:p>
            <a:pPr marL="342900" indent="-342900"/>
            <a:r>
              <a:rPr lang="ru-RU" b="1" dirty="0" smtClean="0"/>
              <a:t>Мяу…. Мяу….. Мяу….</a:t>
            </a:r>
          </a:p>
          <a:p>
            <a:pPr marL="342900" indent="-342900"/>
            <a:endParaRPr lang="ru-RU" b="1" dirty="0"/>
          </a:p>
          <a:p>
            <a:pPr marL="342900" indent="-342900"/>
            <a:r>
              <a:rPr lang="ru-RU" b="1" dirty="0" smtClean="0"/>
              <a:t>2. Угостили молочком – </a:t>
            </a:r>
          </a:p>
          <a:p>
            <a:pPr marL="342900" indent="-342900"/>
            <a:r>
              <a:rPr lang="ru-RU" b="1" dirty="0" smtClean="0"/>
              <a:t>Кисонька  поела,</a:t>
            </a:r>
          </a:p>
          <a:p>
            <a:pPr marL="342900" indent="-342900"/>
            <a:r>
              <a:rPr lang="ru-RU" b="1" dirty="0" smtClean="0"/>
              <a:t>Кисонька поела,</a:t>
            </a:r>
          </a:p>
          <a:p>
            <a:pPr marL="342900" indent="-342900"/>
            <a:r>
              <a:rPr lang="ru-RU" b="1" dirty="0" smtClean="0"/>
              <a:t>Песенку запела:</a:t>
            </a:r>
          </a:p>
          <a:p>
            <a:pPr marL="342900" indent="-342900"/>
            <a:r>
              <a:rPr lang="ru-RU" b="1" dirty="0" err="1" smtClean="0"/>
              <a:t>Мур</a:t>
            </a:r>
            <a:r>
              <a:rPr lang="ru-RU" b="1" dirty="0" smtClean="0"/>
              <a:t>…   </a:t>
            </a:r>
            <a:r>
              <a:rPr lang="ru-RU" b="1" dirty="0" err="1" smtClean="0"/>
              <a:t>Мур</a:t>
            </a:r>
            <a:r>
              <a:rPr lang="ru-RU" b="1" dirty="0" smtClean="0"/>
              <a:t>….  </a:t>
            </a:r>
            <a:r>
              <a:rPr lang="ru-RU" b="1" dirty="0" err="1" smtClean="0"/>
              <a:t>Мур</a:t>
            </a:r>
            <a:r>
              <a:rPr lang="ru-RU" b="1" dirty="0" smtClean="0"/>
              <a:t>….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260648"/>
            <a:ext cx="40324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  Дед  Мороз</a:t>
            </a:r>
          </a:p>
          <a:p>
            <a:r>
              <a:rPr lang="ru-RU" b="1" dirty="0" smtClean="0"/>
              <a:t> сл.Т.Волгиной     </a:t>
            </a:r>
            <a:r>
              <a:rPr lang="ru-RU" b="1" dirty="0" err="1" smtClean="0"/>
              <a:t>муз.А.Филиппенко</a:t>
            </a:r>
            <a:endParaRPr lang="ru-RU" b="1" dirty="0" smtClean="0"/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Дед Мороз, Дед  Мороз</a:t>
            </a:r>
          </a:p>
          <a:p>
            <a:pPr marL="342900" indent="-342900"/>
            <a:r>
              <a:rPr lang="ru-RU" b="1" dirty="0" smtClean="0"/>
              <a:t>Деткам  елочку  принес.</a:t>
            </a:r>
          </a:p>
          <a:p>
            <a:pPr marL="342900" indent="-342900"/>
            <a:r>
              <a:rPr lang="ru-RU" b="1" dirty="0" smtClean="0"/>
              <a:t>Дед Мороз, Дед  Мороз</a:t>
            </a:r>
          </a:p>
          <a:p>
            <a:pPr marL="342900" indent="-342900"/>
            <a:r>
              <a:rPr lang="ru-RU" b="1" dirty="0" smtClean="0"/>
              <a:t>Деткам  елочку  принес.</a:t>
            </a:r>
          </a:p>
          <a:p>
            <a:pPr marL="342900" indent="-342900"/>
            <a:r>
              <a:rPr lang="ru-RU" b="1" dirty="0" smtClean="0"/>
              <a:t>А на ней фонарики,</a:t>
            </a:r>
          </a:p>
          <a:p>
            <a:pPr marL="342900" indent="-342900"/>
            <a:r>
              <a:rPr lang="ru-RU" b="1" dirty="0" smtClean="0"/>
              <a:t>Золотые шарики.</a:t>
            </a:r>
          </a:p>
          <a:p>
            <a:pPr marL="342900" indent="-342900"/>
            <a:r>
              <a:rPr lang="ru-RU" b="1" dirty="0" smtClean="0"/>
              <a:t>А на ней фонарики,</a:t>
            </a:r>
          </a:p>
          <a:p>
            <a:pPr marL="342900" indent="-342900"/>
            <a:r>
              <a:rPr lang="ru-RU" b="1" dirty="0" smtClean="0"/>
              <a:t>Золотые шарики.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/>
              <a:t>2. Дед Мороз, Дед  Мороз</a:t>
            </a:r>
          </a:p>
          <a:p>
            <a:pPr marL="342900" indent="-342900"/>
            <a:r>
              <a:rPr lang="ru-RU" b="1" dirty="0" smtClean="0"/>
              <a:t>Деткам  сладости  принес.</a:t>
            </a:r>
          </a:p>
          <a:p>
            <a:pPr marL="342900" indent="-342900"/>
            <a:r>
              <a:rPr lang="ru-RU" b="1" dirty="0" smtClean="0"/>
              <a:t>Дед Мороз, Дед  Мороз</a:t>
            </a:r>
          </a:p>
          <a:p>
            <a:pPr marL="342900" indent="-342900"/>
            <a:r>
              <a:rPr lang="ru-RU" b="1" dirty="0" smtClean="0"/>
              <a:t>Деткам  сладости принес.</a:t>
            </a:r>
          </a:p>
          <a:p>
            <a:pPr marL="342900" indent="-342900"/>
            <a:r>
              <a:rPr lang="ru-RU" b="1" dirty="0" smtClean="0"/>
              <a:t>Вафли ароматные,</a:t>
            </a:r>
          </a:p>
          <a:p>
            <a:pPr marL="342900" indent="-342900"/>
            <a:r>
              <a:rPr lang="ru-RU" b="1" dirty="0" smtClean="0"/>
              <a:t>И конфеты мятные.</a:t>
            </a:r>
          </a:p>
          <a:p>
            <a:pPr marL="342900" indent="-342900"/>
            <a:r>
              <a:rPr lang="ru-RU" b="1" dirty="0" smtClean="0"/>
              <a:t>Вафли ароматные,</a:t>
            </a:r>
          </a:p>
          <a:p>
            <a:pPr marL="342900" indent="-342900"/>
            <a:r>
              <a:rPr lang="ru-RU" b="1" dirty="0" smtClean="0"/>
              <a:t>И конфеты мятные.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Картинки по запросу кошка мультяш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1835957" cy="2755012"/>
          </a:xfrm>
          <a:prstGeom prst="rect">
            <a:avLst/>
          </a:prstGeom>
          <a:noFill/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844824"/>
            <a:ext cx="1663874" cy="219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692696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        Собачка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сл. Н.Комисаровой   </a:t>
            </a:r>
            <a:r>
              <a:rPr lang="ru-RU" b="1" dirty="0" err="1" smtClean="0"/>
              <a:t>муз.М.Раухвергерав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К нам пришла собачка,  умная собачка,</a:t>
            </a:r>
          </a:p>
          <a:p>
            <a:r>
              <a:rPr lang="ru-RU" b="1" dirty="0" smtClean="0"/>
              <a:t>С детками  играет, очень громко лает.</a:t>
            </a:r>
          </a:p>
          <a:p>
            <a:endParaRPr lang="ru-RU" b="1" dirty="0"/>
          </a:p>
          <a:p>
            <a:r>
              <a:rPr lang="ru-RU" b="1" dirty="0" smtClean="0"/>
              <a:t>Гав! Гав! Гав!  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</a:t>
            </a:r>
            <a:r>
              <a:rPr lang="ru-RU" b="1" dirty="0" smtClean="0">
                <a:latin typeface="Arial Black" pitchFamily="34" charset="0"/>
              </a:rPr>
              <a:t>Бобик 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сл.Н.Найденовой   муз. Т. </a:t>
            </a:r>
            <a:r>
              <a:rPr lang="ru-RU" b="1" dirty="0" err="1" smtClean="0"/>
              <a:t>Попатенко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Вот наш Бобик, славный пес! Гав! Гав!</a:t>
            </a:r>
          </a:p>
          <a:p>
            <a:r>
              <a:rPr lang="ru-RU" b="1" dirty="0" smtClean="0"/>
              <a:t>Белый лобик, черный нос. Гав! Гав!</a:t>
            </a:r>
          </a:p>
          <a:p>
            <a:r>
              <a:rPr lang="ru-RU" b="1" dirty="0" smtClean="0"/>
              <a:t>Бобик, Бобик, лапку дай! Гав! Гав!</a:t>
            </a:r>
          </a:p>
          <a:p>
            <a:r>
              <a:rPr lang="ru-RU" b="1" dirty="0" smtClean="0"/>
              <a:t>Сядь на коврик и не лай. Гав!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764704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У елочки душистой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сл. и  муз. </a:t>
            </a:r>
            <a:r>
              <a:rPr lang="ru-RU" b="1" dirty="0" err="1" smtClean="0"/>
              <a:t>М.Чарной</a:t>
            </a:r>
            <a:endParaRPr lang="ru-RU" b="1" dirty="0" smtClean="0"/>
          </a:p>
          <a:p>
            <a:r>
              <a:rPr lang="ru-RU" b="1" dirty="0" smtClean="0"/>
              <a:t>   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У елочки душистой</a:t>
            </a:r>
          </a:p>
          <a:p>
            <a:pPr marL="342900" indent="-342900"/>
            <a:r>
              <a:rPr lang="ru-RU" b="1" dirty="0" smtClean="0"/>
              <a:t>Песенку поем. </a:t>
            </a:r>
          </a:p>
          <a:p>
            <a:pPr marL="342900" indent="-342900"/>
            <a:r>
              <a:rPr lang="ru-RU" b="1" dirty="0" smtClean="0"/>
              <a:t>На веточках пушистых </a:t>
            </a:r>
          </a:p>
          <a:p>
            <a:pPr marL="342900" indent="-342900"/>
            <a:r>
              <a:rPr lang="ru-RU" b="1" dirty="0" smtClean="0"/>
              <a:t>Шары блестят кругом.</a:t>
            </a:r>
          </a:p>
          <a:p>
            <a:pPr marL="342900" indent="-342900"/>
            <a:r>
              <a:rPr lang="ru-RU" b="1" dirty="0" smtClean="0"/>
              <a:t>На веточках пушистых </a:t>
            </a:r>
          </a:p>
          <a:p>
            <a:pPr marL="342900" indent="-342900"/>
            <a:r>
              <a:rPr lang="ru-RU" b="1" dirty="0" smtClean="0"/>
              <a:t>Шары блестят кругом.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/>
              <a:t>2. Украсили мы сами</a:t>
            </a:r>
          </a:p>
          <a:p>
            <a:pPr marL="342900" indent="-342900"/>
            <a:r>
              <a:rPr lang="ru-RU" b="1" dirty="0" smtClean="0"/>
              <a:t>Елочку звездой,</a:t>
            </a:r>
          </a:p>
          <a:p>
            <a:pPr marL="342900" indent="-342900"/>
            <a:r>
              <a:rPr lang="ru-RU" b="1" dirty="0" smtClean="0"/>
              <a:t>Мы все расскажем маме,</a:t>
            </a:r>
          </a:p>
          <a:p>
            <a:pPr marL="342900" indent="-342900"/>
            <a:r>
              <a:rPr lang="ru-RU" b="1" dirty="0" smtClean="0"/>
              <a:t>Когда придем домой.</a:t>
            </a:r>
          </a:p>
          <a:p>
            <a:pPr marL="342900" indent="-342900"/>
            <a:r>
              <a:rPr lang="ru-RU" b="1" dirty="0" smtClean="0"/>
              <a:t>Мы все расскажем маме,</a:t>
            </a:r>
          </a:p>
          <a:p>
            <a:pPr marL="342900" indent="-342900"/>
            <a:r>
              <a:rPr lang="ru-RU" b="1" dirty="0" smtClean="0"/>
              <a:t>Когда придем домой.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Картинки по запросу ел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700808"/>
            <a:ext cx="1440160" cy="2365771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собачка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610</Words>
  <Application>Microsoft Office PowerPoint</Application>
  <PresentationFormat>Экран (4:3)</PresentationFormat>
  <Paragraphs>157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mimag2014</dc:creator>
  <cp:lastModifiedBy>User</cp:lastModifiedBy>
  <cp:revision>36</cp:revision>
  <dcterms:created xsi:type="dcterms:W3CDTF">2017-09-21T04:57:36Z</dcterms:created>
  <dcterms:modified xsi:type="dcterms:W3CDTF">2018-03-26T17:39:47Z</dcterms:modified>
</cp:coreProperties>
</file>